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6" r:id="rId3"/>
    <p:sldId id="267" r:id="rId4"/>
    <p:sldId id="268" r:id="rId5"/>
    <p:sldId id="257" r:id="rId6"/>
    <p:sldId id="269" r:id="rId7"/>
    <p:sldId id="260" r:id="rId8"/>
    <p:sldId id="264" r:id="rId9"/>
    <p:sldId id="261" r:id="rId10"/>
    <p:sldId id="259" r:id="rId11"/>
    <p:sldId id="258" r:id="rId12"/>
    <p:sldId id="262" r:id="rId13"/>
    <p:sldId id="265" r:id="rId14"/>
    <p:sldId id="271" r:id="rId15"/>
    <p:sldId id="263" r:id="rId1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22" name="Ondertitel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10/28/2020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0" name="Tijdelijke aanduiding voor voettekst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Ova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025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10/28/2020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2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10/28/2020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755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10/28/2020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15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10/28/2020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Rechthoek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Ova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361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10/28/2020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609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10/28/2020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406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10/28/2020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4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10/28/2020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Rechthoek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356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10/28/2020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52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10/28/2020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None/>
            </a:pPr>
            <a:endParaRPr lang="en-US" sz="3200">
              <a:solidFill>
                <a:prstClr val="black"/>
              </a:solidFill>
            </a:endParaRP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9" name="Stroomdiagram: Proce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Stroomdiagram: Proce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861242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rkel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Ring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Tijdelijke aanduiding voor titel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24" name="Tijdelijke aanduiding voor datum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10/28/2020</a:t>
            </a:fld>
            <a:endParaRPr lang="en-US">
              <a:solidFill>
                <a:srgbClr val="E7DEC9">
                  <a:shade val="50000"/>
                </a:srgbClr>
              </a:solidFill>
            </a:endParaRPr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>
              <a:solidFill>
                <a:srgbClr val="E7DEC9">
                  <a:shade val="50000"/>
                </a:srgbClr>
              </a:solidFill>
            </a:endParaRPr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</a:srgbClr>
              </a:solidFill>
            </a:endParaRPr>
          </a:p>
        </p:txBody>
      </p:sp>
      <p:sp>
        <p:nvSpPr>
          <p:cNvPr id="15" name="Rechthoek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356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Happy </a:t>
            </a:r>
            <a:r>
              <a:rPr lang="nl-NL" dirty="0"/>
              <a:t>H</a:t>
            </a:r>
            <a:r>
              <a:rPr lang="nl-NL" dirty="0" smtClean="0"/>
              <a:t>alloween! </a:t>
            </a:r>
            <a:endParaRPr lang="nl-NL" dirty="0"/>
          </a:p>
        </p:txBody>
      </p:sp>
      <p:pic>
        <p:nvPicPr>
          <p:cNvPr id="9" name="Tijdelijke aanduiding voor inhoud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362" y="1456350"/>
            <a:ext cx="8775386" cy="4930382"/>
          </a:xfr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4566" y="6116100"/>
            <a:ext cx="17684261" cy="7385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78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err="1" smtClean="0"/>
              <a:t>Let’s</a:t>
            </a:r>
            <a:r>
              <a:rPr lang="nl-NL" dirty="0" smtClean="0"/>
              <a:t> have a closer look: </a:t>
            </a:r>
            <a:br>
              <a:rPr lang="nl-NL" dirty="0" smtClean="0"/>
            </a:br>
            <a:r>
              <a:rPr lang="nl-NL" dirty="0" smtClean="0"/>
              <a:t>How do we </a:t>
            </a:r>
            <a:r>
              <a:rPr lang="nl-NL" dirty="0" err="1" smtClean="0"/>
              <a:t>usually</a:t>
            </a:r>
            <a:r>
              <a:rPr lang="nl-NL" dirty="0" smtClean="0"/>
              <a:t> form </a:t>
            </a:r>
            <a:r>
              <a:rPr lang="nl-NL" dirty="0" err="1" smtClean="0"/>
              <a:t>an</a:t>
            </a:r>
            <a:r>
              <a:rPr lang="nl-NL" dirty="0" smtClean="0"/>
              <a:t> </a:t>
            </a:r>
            <a:r>
              <a:rPr lang="nl-NL" dirty="0" err="1" smtClean="0"/>
              <a:t>adverb</a:t>
            </a:r>
            <a:r>
              <a:rPr lang="nl-NL" dirty="0" smtClean="0"/>
              <a:t>? 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895856" y="1380451"/>
            <a:ext cx="4876800" cy="3060879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nl-NL" b="1" dirty="0" err="1" smtClean="0"/>
              <a:t>Abrubt</a:t>
            </a:r>
            <a:r>
              <a:rPr lang="nl-NL" dirty="0" smtClean="0"/>
              <a:t>:  ( </a:t>
            </a:r>
            <a:r>
              <a:rPr lang="nl-NL" dirty="0" err="1" smtClean="0"/>
              <a:t>adj</a:t>
            </a:r>
            <a:r>
              <a:rPr lang="nl-NL" dirty="0" smtClean="0"/>
              <a:t>) </a:t>
            </a:r>
          </a:p>
          <a:p>
            <a:r>
              <a:rPr lang="en-US" dirty="0" smtClean="0"/>
              <a:t>I thought the movie ended </a:t>
            </a:r>
            <a:r>
              <a:rPr lang="en-US" b="1" dirty="0" smtClean="0"/>
              <a:t>abrupt</a:t>
            </a:r>
            <a:r>
              <a:rPr lang="en-US" b="1" dirty="0" smtClean="0">
                <a:solidFill>
                  <a:srgbClr val="FF0000"/>
                </a:solidFill>
              </a:rPr>
              <a:t>ly</a:t>
            </a:r>
            <a:r>
              <a:rPr lang="en-US" b="1" dirty="0" smtClean="0">
                <a:solidFill>
                  <a:srgbClr val="00B050"/>
                </a:solidFill>
              </a:rPr>
              <a:t>.</a:t>
            </a:r>
          </a:p>
          <a:p>
            <a:pPr marL="82296" indent="0">
              <a:buNone/>
            </a:pPr>
            <a:r>
              <a:rPr lang="nl-NL" b="1" dirty="0"/>
              <a:t>Light</a:t>
            </a:r>
            <a:r>
              <a:rPr lang="nl-NL" dirty="0"/>
              <a:t>: ( </a:t>
            </a:r>
            <a:r>
              <a:rPr lang="nl-NL" dirty="0" err="1"/>
              <a:t>Adj</a:t>
            </a:r>
            <a:r>
              <a:rPr lang="nl-NL" dirty="0"/>
              <a:t>) </a:t>
            </a:r>
          </a:p>
          <a:p>
            <a:r>
              <a:rPr lang="en-US" dirty="0"/>
              <a:t>She </a:t>
            </a:r>
            <a:r>
              <a:rPr lang="en-US" b="1" dirty="0"/>
              <a:t>light</a:t>
            </a:r>
            <a:r>
              <a:rPr lang="en-US" b="1" dirty="0">
                <a:solidFill>
                  <a:srgbClr val="FF0000"/>
                </a:solidFill>
              </a:rPr>
              <a:t>ly</a:t>
            </a:r>
            <a:r>
              <a:rPr lang="en-US" dirty="0"/>
              <a:t> dusted the brownies with </a:t>
            </a:r>
            <a:r>
              <a:rPr lang="en-US" dirty="0" smtClean="0"/>
              <a:t>some powdered sugar.</a:t>
            </a:r>
          </a:p>
          <a:p>
            <a:pPr marL="82296" indent="0"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Rule: adjective + </a:t>
            </a:r>
            <a:r>
              <a:rPr lang="en-US" b="1" dirty="0" err="1" smtClean="0">
                <a:solidFill>
                  <a:srgbClr val="FF0000"/>
                </a:solidFill>
              </a:rPr>
              <a:t>ly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b="1" dirty="0" smtClean="0">
              <a:solidFill>
                <a:srgbClr val="00B050"/>
              </a:solidFill>
            </a:endParaRPr>
          </a:p>
          <a:p>
            <a:endParaRPr lang="en-US" b="1" dirty="0">
              <a:solidFill>
                <a:srgbClr val="00B050"/>
              </a:solidFill>
            </a:endParaRPr>
          </a:p>
          <a:p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3458243"/>
          </a:xfrm>
        </p:spPr>
        <p:txBody>
          <a:bodyPr>
            <a:normAutofit fontScale="85000" lnSpcReduction="20000"/>
          </a:bodyPr>
          <a:lstStyle/>
          <a:p>
            <a:r>
              <a:rPr lang="nl-NL" dirty="0" err="1"/>
              <a:t>Adj</a:t>
            </a:r>
            <a:r>
              <a:rPr lang="nl-NL" dirty="0"/>
              <a:t> </a:t>
            </a:r>
            <a:r>
              <a:rPr lang="nl-NL" dirty="0" err="1"/>
              <a:t>ends</a:t>
            </a:r>
            <a:r>
              <a:rPr lang="nl-NL" dirty="0"/>
              <a:t> in  </a:t>
            </a:r>
            <a:r>
              <a:rPr lang="nl-NL" b="1" dirty="0">
                <a:solidFill>
                  <a:srgbClr val="00B050"/>
                </a:solidFill>
              </a:rPr>
              <a:t>y</a:t>
            </a:r>
            <a:r>
              <a:rPr lang="nl-NL" b="1" dirty="0"/>
              <a:t> =&gt;  </a:t>
            </a:r>
            <a:r>
              <a:rPr lang="nl-NL" b="1" dirty="0" err="1">
                <a:solidFill>
                  <a:srgbClr val="FF0000"/>
                </a:solidFill>
              </a:rPr>
              <a:t>ily</a:t>
            </a:r>
            <a:r>
              <a:rPr lang="nl-NL" b="1" dirty="0"/>
              <a:t>.</a:t>
            </a:r>
            <a:r>
              <a:rPr lang="nl-NL" dirty="0"/>
              <a:t> </a:t>
            </a:r>
          </a:p>
          <a:p>
            <a:r>
              <a:rPr lang="nl-NL" b="1" dirty="0"/>
              <a:t>Ex:  easy -- </a:t>
            </a:r>
            <a:r>
              <a:rPr lang="nl-NL" b="1" dirty="0" err="1"/>
              <a:t>eas</a:t>
            </a:r>
            <a:r>
              <a:rPr lang="nl-NL" b="1" dirty="0" err="1">
                <a:solidFill>
                  <a:srgbClr val="FF0000"/>
                </a:solidFill>
              </a:rPr>
              <a:t>ily</a:t>
            </a:r>
            <a:r>
              <a:rPr lang="nl-NL" dirty="0"/>
              <a:t> </a:t>
            </a:r>
          </a:p>
          <a:p>
            <a:endParaRPr lang="nl-NL" dirty="0"/>
          </a:p>
          <a:p>
            <a:r>
              <a:rPr lang="nl-NL" dirty="0"/>
              <a:t>Adj. </a:t>
            </a:r>
            <a:r>
              <a:rPr lang="nl-NL" dirty="0" err="1"/>
              <a:t>Ends</a:t>
            </a:r>
            <a:r>
              <a:rPr lang="nl-NL" dirty="0"/>
              <a:t> on </a:t>
            </a:r>
            <a:r>
              <a:rPr lang="nl-NL" b="1" dirty="0" err="1">
                <a:solidFill>
                  <a:srgbClr val="00B050"/>
                </a:solidFill>
              </a:rPr>
              <a:t>le</a:t>
            </a:r>
            <a:r>
              <a:rPr lang="nl-NL" b="1" dirty="0"/>
              <a:t> =&gt;  </a:t>
            </a:r>
            <a:r>
              <a:rPr lang="nl-NL" b="1" dirty="0" err="1">
                <a:solidFill>
                  <a:srgbClr val="FF0000"/>
                </a:solidFill>
              </a:rPr>
              <a:t>ly</a:t>
            </a:r>
            <a:r>
              <a:rPr lang="nl-NL" b="1" dirty="0"/>
              <a:t>.</a:t>
            </a:r>
            <a:r>
              <a:rPr lang="nl-NL" dirty="0"/>
              <a:t> </a:t>
            </a:r>
          </a:p>
          <a:p>
            <a:r>
              <a:rPr lang="nl-NL" b="1" dirty="0"/>
              <a:t>Ex.:  terrib</a:t>
            </a:r>
            <a:r>
              <a:rPr lang="nl-NL" b="1" dirty="0">
                <a:solidFill>
                  <a:srgbClr val="00B050"/>
                </a:solidFill>
              </a:rPr>
              <a:t>le</a:t>
            </a:r>
            <a:r>
              <a:rPr lang="nl-NL" b="1" dirty="0"/>
              <a:t> -- </a:t>
            </a:r>
            <a:r>
              <a:rPr lang="nl-NL" b="1" dirty="0" err="1"/>
              <a:t>terrib</a:t>
            </a:r>
            <a:r>
              <a:rPr lang="nl-NL" b="1" dirty="0" err="1">
                <a:solidFill>
                  <a:srgbClr val="FF0000"/>
                </a:solidFill>
              </a:rPr>
              <a:t>ly</a:t>
            </a:r>
            <a:r>
              <a:rPr lang="nl-NL" dirty="0"/>
              <a:t> </a:t>
            </a:r>
          </a:p>
          <a:p>
            <a:endParaRPr lang="nl-NL" dirty="0"/>
          </a:p>
          <a:p>
            <a:r>
              <a:rPr lang="nl-NL" b="1" dirty="0"/>
              <a:t>Adj.  </a:t>
            </a:r>
            <a:r>
              <a:rPr lang="nl-NL" dirty="0" err="1"/>
              <a:t>Ends</a:t>
            </a:r>
            <a:r>
              <a:rPr lang="nl-NL" dirty="0"/>
              <a:t> in </a:t>
            </a:r>
            <a:r>
              <a:rPr lang="nl-NL" b="1" dirty="0">
                <a:solidFill>
                  <a:srgbClr val="00B050"/>
                </a:solidFill>
              </a:rPr>
              <a:t>ic</a:t>
            </a:r>
            <a:r>
              <a:rPr lang="nl-NL" b="1" dirty="0"/>
              <a:t> =&gt;  </a:t>
            </a:r>
            <a:r>
              <a:rPr lang="nl-NL" b="1" dirty="0" err="1">
                <a:solidFill>
                  <a:srgbClr val="FF0000"/>
                </a:solidFill>
              </a:rPr>
              <a:t>ically</a:t>
            </a:r>
            <a:r>
              <a:rPr lang="nl-NL" b="1" dirty="0"/>
              <a:t>.</a:t>
            </a:r>
            <a:r>
              <a:rPr lang="nl-NL" dirty="0"/>
              <a:t> </a:t>
            </a:r>
            <a:endParaRPr lang="nl-NL" dirty="0" smtClean="0"/>
          </a:p>
          <a:p>
            <a:r>
              <a:rPr lang="nl-NL" dirty="0" smtClean="0"/>
              <a:t>Ex.:  </a:t>
            </a:r>
            <a:r>
              <a:rPr lang="nl-NL" dirty="0" err="1" smtClean="0"/>
              <a:t>Iron</a:t>
            </a:r>
            <a:r>
              <a:rPr lang="nl-NL" dirty="0" err="1" smtClean="0">
                <a:solidFill>
                  <a:srgbClr val="00B050"/>
                </a:solidFill>
              </a:rPr>
              <a:t>ic</a:t>
            </a:r>
            <a:r>
              <a:rPr lang="nl-NL" dirty="0" smtClean="0"/>
              <a:t> =&gt; </a:t>
            </a:r>
            <a:r>
              <a:rPr lang="nl-NL" dirty="0" err="1" smtClean="0"/>
              <a:t>Iron</a:t>
            </a:r>
            <a:r>
              <a:rPr lang="nl-NL" dirty="0" err="1" smtClean="0">
                <a:solidFill>
                  <a:srgbClr val="FF0000"/>
                </a:solidFill>
              </a:rPr>
              <a:t>ically</a:t>
            </a:r>
            <a:r>
              <a:rPr lang="nl-NL" dirty="0" smtClean="0"/>
              <a:t> </a:t>
            </a:r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2801413" y="4441330"/>
            <a:ext cx="3709115" cy="20313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b="1" dirty="0" err="1" smtClean="0"/>
              <a:t>Some</a:t>
            </a:r>
            <a:r>
              <a:rPr lang="nl-NL" b="1" dirty="0" smtClean="0"/>
              <a:t> </a:t>
            </a:r>
            <a:r>
              <a:rPr lang="nl-NL" b="1" dirty="0" err="1" smtClean="0"/>
              <a:t>adjectives</a:t>
            </a:r>
            <a:r>
              <a:rPr lang="nl-NL" b="1" dirty="0" smtClean="0"/>
              <a:t> do </a:t>
            </a:r>
            <a:r>
              <a:rPr lang="nl-NL" b="1" dirty="0" err="1" smtClean="0"/>
              <a:t>not</a:t>
            </a:r>
            <a:r>
              <a:rPr lang="nl-NL" b="1" dirty="0" smtClean="0"/>
              <a:t> change: </a:t>
            </a:r>
            <a:endParaRPr lang="nl-NL" dirty="0" smtClean="0"/>
          </a:p>
          <a:p>
            <a:r>
              <a:rPr lang="en-GB" b="1" dirty="0" smtClean="0"/>
              <a:t>Ex.: fast -- fast</a:t>
            </a:r>
            <a:r>
              <a:rPr lang="en-GB" dirty="0" smtClean="0"/>
              <a:t> </a:t>
            </a:r>
            <a:endParaRPr lang="nl-NL" dirty="0" smtClean="0"/>
          </a:p>
          <a:p>
            <a:r>
              <a:rPr lang="en-GB" b="1" dirty="0" smtClean="0"/>
              <a:t>long -- long</a:t>
            </a:r>
            <a:r>
              <a:rPr lang="en-GB" dirty="0" smtClean="0"/>
              <a:t> </a:t>
            </a:r>
            <a:endParaRPr lang="nl-NL" dirty="0" smtClean="0"/>
          </a:p>
          <a:p>
            <a:r>
              <a:rPr lang="nl-NL" b="1" dirty="0" smtClean="0"/>
              <a:t>hard -- hard</a:t>
            </a:r>
            <a:r>
              <a:rPr lang="nl-NL" dirty="0" smtClean="0"/>
              <a:t> </a:t>
            </a:r>
          </a:p>
          <a:p>
            <a:endParaRPr lang="en-US" dirty="0" smtClean="0">
              <a:solidFill>
                <a:srgbClr val="00B050"/>
              </a:solidFill>
            </a:endParaRPr>
          </a:p>
          <a:p>
            <a:r>
              <a:rPr lang="nl-NL" b="1" dirty="0" err="1" smtClean="0"/>
              <a:t>Irregular</a:t>
            </a:r>
            <a:r>
              <a:rPr lang="nl-NL" b="1" dirty="0" smtClean="0"/>
              <a:t>  </a:t>
            </a:r>
            <a:r>
              <a:rPr lang="nl-NL" b="1" dirty="0" err="1" smtClean="0"/>
              <a:t>adverbs</a:t>
            </a:r>
            <a:r>
              <a:rPr lang="nl-NL" b="1" dirty="0" smtClean="0"/>
              <a:t>: </a:t>
            </a:r>
            <a:endParaRPr lang="nl-NL" dirty="0" smtClean="0"/>
          </a:p>
          <a:p>
            <a:r>
              <a:rPr lang="nl-NL" b="1" dirty="0" smtClean="0"/>
              <a:t>Vb. </a:t>
            </a:r>
            <a:r>
              <a:rPr lang="nl-NL" b="1" dirty="0" err="1" smtClean="0"/>
              <a:t>good</a:t>
            </a:r>
            <a:r>
              <a:rPr lang="nl-NL" b="1" dirty="0" smtClean="0"/>
              <a:t> -- well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243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7629" y="0"/>
            <a:ext cx="10972800" cy="1143000"/>
          </a:xfrm>
        </p:spPr>
        <p:txBody>
          <a:bodyPr/>
          <a:lstStyle/>
          <a:p>
            <a:r>
              <a:rPr lang="nl-NL" dirty="0" smtClean="0"/>
              <a:t>Look </a:t>
            </a:r>
            <a:r>
              <a:rPr lang="nl-NL" dirty="0" smtClean="0"/>
              <a:t>at </a:t>
            </a:r>
            <a:r>
              <a:rPr lang="nl-NL" dirty="0" smtClean="0"/>
              <a:t>different </a:t>
            </a:r>
            <a:r>
              <a:rPr lang="nl-NL" dirty="0" err="1" smtClean="0"/>
              <a:t>adverbs</a:t>
            </a:r>
            <a:r>
              <a:rPr lang="nl-NL" dirty="0" smtClean="0"/>
              <a:t>: 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706966" y="896089"/>
            <a:ext cx="9553463" cy="823912"/>
          </a:xfrm>
        </p:spPr>
        <p:txBody>
          <a:bodyPr>
            <a:normAutofit fontScale="92500" lnSpcReduction="20000"/>
          </a:bodyPr>
          <a:lstStyle/>
          <a:p>
            <a:r>
              <a:rPr lang="nl-NL" dirty="0" err="1" smtClean="0"/>
              <a:t>Could</a:t>
            </a:r>
            <a:r>
              <a:rPr lang="nl-NL" dirty="0" smtClean="0"/>
              <a:t> </a:t>
            </a:r>
            <a:r>
              <a:rPr lang="nl-NL" dirty="0" err="1" smtClean="0"/>
              <a:t>you</a:t>
            </a:r>
            <a:r>
              <a:rPr lang="nl-NL" dirty="0" smtClean="0"/>
              <a:t> </a:t>
            </a:r>
            <a:r>
              <a:rPr lang="nl-NL" dirty="0" err="1" smtClean="0"/>
              <a:t>group</a:t>
            </a:r>
            <a:r>
              <a:rPr lang="nl-NL" dirty="0" smtClean="0"/>
              <a:t> </a:t>
            </a:r>
            <a:r>
              <a:rPr lang="nl-NL" dirty="0" err="1" smtClean="0"/>
              <a:t>them</a:t>
            </a:r>
            <a:r>
              <a:rPr lang="nl-NL" dirty="0" smtClean="0"/>
              <a:t>?  </a:t>
            </a:r>
            <a:r>
              <a:rPr lang="nl-NL" dirty="0" err="1" smtClean="0"/>
              <a:t>What</a:t>
            </a:r>
            <a:r>
              <a:rPr lang="nl-NL" dirty="0" smtClean="0"/>
              <a:t> type of </a:t>
            </a:r>
            <a:r>
              <a:rPr lang="nl-NL" dirty="0" err="1" smtClean="0"/>
              <a:t>thing</a:t>
            </a:r>
            <a:r>
              <a:rPr lang="nl-NL" dirty="0" smtClean="0"/>
              <a:t>  </a:t>
            </a:r>
            <a:r>
              <a:rPr lang="nl-NL" dirty="0" err="1" smtClean="0"/>
              <a:t>they</a:t>
            </a:r>
            <a:r>
              <a:rPr lang="nl-NL" dirty="0" smtClean="0"/>
              <a:t> </a:t>
            </a:r>
            <a:r>
              <a:rPr lang="nl-NL" dirty="0" err="1" smtClean="0">
                <a:solidFill>
                  <a:srgbClr val="00B050"/>
                </a:solidFill>
              </a:rPr>
              <a:t>add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the</a:t>
            </a:r>
            <a:r>
              <a:rPr lang="nl-NL" dirty="0" smtClean="0"/>
              <a:t> </a:t>
            </a:r>
            <a:r>
              <a:rPr lang="nl-NL" dirty="0" err="1" smtClean="0">
                <a:solidFill>
                  <a:srgbClr val="0070C0"/>
                </a:solidFill>
              </a:rPr>
              <a:t>verb</a:t>
            </a:r>
            <a:r>
              <a:rPr lang="nl-NL" dirty="0" smtClean="0"/>
              <a:t>?  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1Time/ 2 </a:t>
            </a:r>
            <a:r>
              <a:rPr lang="nl-NL" dirty="0" err="1" smtClean="0"/>
              <a:t>how</a:t>
            </a:r>
            <a:r>
              <a:rPr lang="nl-NL" dirty="0" smtClean="0"/>
              <a:t> </a:t>
            </a:r>
            <a:r>
              <a:rPr lang="nl-NL" dirty="0" err="1" smtClean="0"/>
              <a:t>something</a:t>
            </a:r>
            <a:r>
              <a:rPr lang="nl-NL" dirty="0" smtClean="0"/>
              <a:t> happend / 3 </a:t>
            </a:r>
            <a:r>
              <a:rPr lang="nl-NL" dirty="0" err="1" smtClean="0"/>
              <a:t>place</a:t>
            </a:r>
            <a:r>
              <a:rPr lang="nl-NL" dirty="0" smtClean="0"/>
              <a:t>  </a:t>
            </a:r>
            <a:endParaRPr lang="nl-NL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sz="quarter" idx="2"/>
          </p:nvPr>
        </p:nvSpPr>
        <p:spPr bwMode="auto">
          <a:xfrm>
            <a:off x="1354943" y="2448664"/>
            <a:ext cx="10673925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nl-NL" altLang="nl-NL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1  Kristen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nl-NL" altLang="nl-NL" b="1" dirty="0" err="1" smtClean="0">
                <a:latin typeface="Arial" panose="020B0604020202020204" pitchFamily="34" charset="0"/>
              </a:rPr>
              <a:t>quick</a:t>
            </a:r>
            <a:r>
              <a:rPr kumimoji="0" lang="nl-NL" altLang="nl-NL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ly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walked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library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eager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complete her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homework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2 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When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 clean, I do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nl-NL" altLang="nl-NL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laundry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nl-NL" altLang="nl-NL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last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3</a:t>
            </a:r>
            <a:r>
              <a:rPr kumimoji="0" lang="nl-NL" altLang="nl-NL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 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was </a:t>
            </a:r>
            <a:r>
              <a:rPr lang="nl-NL" altLang="nl-NL" b="1" dirty="0" err="1" smtClean="0">
                <a:latin typeface="Arial" panose="020B0604020202020204" pitchFamily="34" charset="0"/>
              </a:rPr>
              <a:t>complete</a:t>
            </a:r>
            <a:r>
              <a:rPr kumimoji="0" lang="nl-NL" altLang="nl-NL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ly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clear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he was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interested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hearing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my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opinion.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4 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When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it's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hot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humid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Anna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likes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read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nl-NL" altLang="nl-NL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inside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5  Jack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looked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nl-NL" altLang="nl-NL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everywhere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his missing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keys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6  I 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love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nl-NL" altLang="nl-NL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randomly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share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interesting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trivia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with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my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friends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family.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7  I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will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stop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by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nl-NL" altLang="nl-NL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later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see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are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doing</a:t>
            </a:r>
            <a:endParaRPr kumimoji="0" lang="nl-NL" altLang="nl-N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nl-NL" altLang="nl-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nl-NL" altLang="nl-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nl-NL" altLang="nl-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023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10972800" cy="1143000"/>
          </a:xfrm>
        </p:spPr>
        <p:txBody>
          <a:bodyPr/>
          <a:lstStyle/>
          <a:p>
            <a:r>
              <a:rPr lang="nl-NL" dirty="0" smtClean="0"/>
              <a:t>Look at </a:t>
            </a:r>
            <a:r>
              <a:rPr lang="nl-NL" dirty="0" err="1" smtClean="0"/>
              <a:t>some</a:t>
            </a:r>
            <a:r>
              <a:rPr lang="nl-NL" dirty="0" smtClean="0"/>
              <a:t> of these </a:t>
            </a:r>
            <a:r>
              <a:rPr lang="nl-NL" dirty="0" err="1" smtClean="0"/>
              <a:t>again</a:t>
            </a:r>
            <a:r>
              <a:rPr lang="nl-NL" dirty="0" smtClean="0"/>
              <a:t>: 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599642" y="908968"/>
            <a:ext cx="9553463" cy="823912"/>
          </a:xfrm>
        </p:spPr>
        <p:txBody>
          <a:bodyPr/>
          <a:lstStyle/>
          <a:p>
            <a:r>
              <a:rPr lang="nl-NL" dirty="0" err="1" smtClean="0"/>
              <a:t>Could</a:t>
            </a:r>
            <a:r>
              <a:rPr lang="nl-NL" dirty="0" smtClean="0"/>
              <a:t> </a:t>
            </a:r>
            <a:r>
              <a:rPr lang="nl-NL" dirty="0" err="1" smtClean="0"/>
              <a:t>you</a:t>
            </a:r>
            <a:r>
              <a:rPr lang="nl-NL" dirty="0" smtClean="0"/>
              <a:t> </a:t>
            </a:r>
            <a:r>
              <a:rPr lang="nl-NL" dirty="0" err="1" smtClean="0"/>
              <a:t>group</a:t>
            </a:r>
            <a:r>
              <a:rPr lang="nl-NL" dirty="0" smtClean="0"/>
              <a:t> </a:t>
            </a:r>
            <a:r>
              <a:rPr lang="nl-NL" dirty="0" err="1" smtClean="0"/>
              <a:t>them</a:t>
            </a:r>
            <a:r>
              <a:rPr lang="nl-NL" dirty="0" smtClean="0"/>
              <a:t>?  </a:t>
            </a:r>
            <a:r>
              <a:rPr lang="nl-NL" dirty="0" err="1" smtClean="0"/>
              <a:t>What</a:t>
            </a:r>
            <a:r>
              <a:rPr lang="nl-NL" dirty="0" smtClean="0"/>
              <a:t> type of </a:t>
            </a:r>
            <a:r>
              <a:rPr lang="nl-NL" dirty="0" err="1" smtClean="0"/>
              <a:t>thing</a:t>
            </a:r>
            <a:r>
              <a:rPr lang="nl-NL" dirty="0" smtClean="0"/>
              <a:t>  do </a:t>
            </a:r>
            <a:r>
              <a:rPr lang="nl-NL" dirty="0" err="1" smtClean="0"/>
              <a:t>they</a:t>
            </a:r>
            <a:r>
              <a:rPr lang="nl-NL" dirty="0" smtClean="0"/>
              <a:t> </a:t>
            </a:r>
            <a:r>
              <a:rPr lang="nl-NL" dirty="0" err="1" smtClean="0">
                <a:solidFill>
                  <a:srgbClr val="00B050"/>
                </a:solidFill>
              </a:rPr>
              <a:t>add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the</a:t>
            </a:r>
            <a:r>
              <a:rPr lang="nl-NL" dirty="0" smtClean="0"/>
              <a:t> </a:t>
            </a:r>
            <a:r>
              <a:rPr lang="nl-NL" dirty="0" err="1" smtClean="0">
                <a:solidFill>
                  <a:srgbClr val="0070C0"/>
                </a:solidFill>
              </a:rPr>
              <a:t>verb</a:t>
            </a:r>
            <a:r>
              <a:rPr lang="nl-NL" dirty="0" smtClean="0"/>
              <a:t>?   </a:t>
            </a:r>
            <a:endParaRPr lang="nl-NL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sz="quarter" idx="2"/>
          </p:nvPr>
        </p:nvSpPr>
        <p:spPr bwMode="auto">
          <a:xfrm>
            <a:off x="1393580" y="1548215"/>
            <a:ext cx="10673925" cy="5601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nl-NL" altLang="nl-NL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Adverbs</a:t>
            </a:r>
            <a:r>
              <a:rPr kumimoji="0" lang="nl-NL" altLang="nl-N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that</a:t>
            </a:r>
            <a:r>
              <a:rPr kumimoji="0" lang="nl-NL" altLang="nl-N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tell</a:t>
            </a:r>
            <a:r>
              <a:rPr kumimoji="0" lang="nl-NL" altLang="nl-N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</a:t>
            </a:r>
            <a:r>
              <a:rPr kumimoji="0" lang="nl-NL" altLang="nl-NL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1800" b="1" i="0" u="none" strike="noStrike" cap="none" normalizeH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how</a:t>
            </a:r>
            <a:r>
              <a:rPr kumimoji="0" lang="nl-NL" altLang="nl-NL" sz="1800" b="1" i="0" u="none" strike="noStrike" cap="none" normalizeH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1800" b="1" i="0" u="none" strike="noStrike" cap="none" normalizeH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something</a:t>
            </a:r>
            <a:r>
              <a:rPr kumimoji="0" lang="nl-NL" altLang="nl-NL" sz="1800" b="1" i="0" u="none" strike="noStrike" cap="none" normalizeH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1800" b="1" i="0" u="none" strike="noStrike" cap="none" normalizeH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happened</a:t>
            </a:r>
            <a:r>
              <a:rPr kumimoji="0" lang="nl-NL" altLang="nl-NL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nl-NL" altLang="nl-NL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  Kristen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nl-NL" altLang="nl-NL" b="1" dirty="0" err="1" smtClean="0">
                <a:solidFill>
                  <a:srgbClr val="00B050"/>
                </a:solidFill>
                <a:latin typeface="Arial" panose="020B0604020202020204" pitchFamily="34" charset="0"/>
              </a:rPr>
              <a:t>quick</a:t>
            </a:r>
            <a:r>
              <a:rPr kumimoji="0" lang="nl-NL" altLang="nl-NL" sz="2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ly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walked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library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eager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complete her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homework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  It 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was </a:t>
            </a:r>
            <a:r>
              <a:rPr lang="nl-NL" altLang="nl-NL" b="1" dirty="0" err="1" smtClean="0">
                <a:solidFill>
                  <a:srgbClr val="00B050"/>
                </a:solidFill>
                <a:latin typeface="Arial" panose="020B0604020202020204" pitchFamily="34" charset="0"/>
              </a:rPr>
              <a:t>complete</a:t>
            </a:r>
            <a:r>
              <a:rPr kumimoji="0" lang="nl-NL" altLang="nl-NL" sz="2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ly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clear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he was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interested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hearing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my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opinion.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altLang="nl-NL" dirty="0" smtClean="0">
                <a:latin typeface="Arial" panose="020B0604020202020204" pitchFamily="34" charset="0"/>
              </a:rPr>
              <a:t>6  </a:t>
            </a:r>
            <a:r>
              <a:rPr lang="nl-NL" altLang="nl-NL" dirty="0">
                <a:latin typeface="Arial" panose="020B0604020202020204" pitchFamily="34" charset="0"/>
              </a:rPr>
              <a:t>I love </a:t>
            </a:r>
            <a:r>
              <a:rPr lang="nl-NL" altLang="nl-NL" dirty="0" err="1">
                <a:latin typeface="Arial" panose="020B0604020202020204" pitchFamily="34" charset="0"/>
              </a:rPr>
              <a:t>to</a:t>
            </a:r>
            <a:r>
              <a:rPr lang="nl-NL" altLang="nl-NL" dirty="0">
                <a:latin typeface="Arial" panose="020B0604020202020204" pitchFamily="34" charset="0"/>
              </a:rPr>
              <a:t> </a:t>
            </a:r>
            <a:r>
              <a:rPr lang="nl-NL" altLang="nl-NL" b="1" dirty="0" err="1">
                <a:solidFill>
                  <a:srgbClr val="00B050"/>
                </a:solidFill>
                <a:latin typeface="Arial" panose="020B0604020202020204" pitchFamily="34" charset="0"/>
              </a:rPr>
              <a:t>randomly</a:t>
            </a:r>
            <a:r>
              <a:rPr lang="nl-NL" altLang="nl-NL" dirty="0">
                <a:latin typeface="Arial" panose="020B0604020202020204" pitchFamily="34" charset="0"/>
              </a:rPr>
              <a:t> share </a:t>
            </a:r>
            <a:r>
              <a:rPr lang="nl-NL" altLang="nl-NL" dirty="0" err="1">
                <a:latin typeface="Arial" panose="020B0604020202020204" pitchFamily="34" charset="0"/>
              </a:rPr>
              <a:t>interesting</a:t>
            </a:r>
            <a:r>
              <a:rPr lang="nl-NL" altLang="nl-NL" dirty="0">
                <a:latin typeface="Arial" panose="020B0604020202020204" pitchFamily="34" charset="0"/>
              </a:rPr>
              <a:t> trivia </a:t>
            </a:r>
            <a:endParaRPr lang="nl-NL" altLang="nl-NL" dirty="0" smtClean="0"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nl-NL" altLang="nl-N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nl-NL" altLang="nl-NL" sz="1600" b="1" dirty="0" err="1" smtClean="0">
                <a:latin typeface="Arial" panose="020B0604020202020204" pitchFamily="34" charset="0"/>
              </a:rPr>
              <a:t>Adverbs</a:t>
            </a:r>
            <a:r>
              <a:rPr lang="nl-NL" altLang="nl-NL" sz="1600" b="1" dirty="0" smtClean="0">
                <a:latin typeface="Arial" panose="020B0604020202020204" pitchFamily="34" charset="0"/>
              </a:rPr>
              <a:t> of </a:t>
            </a:r>
            <a:r>
              <a:rPr lang="nl-NL" altLang="nl-NL" sz="1600" b="1" dirty="0" err="1" smtClean="0">
                <a:solidFill>
                  <a:srgbClr val="00B0F0"/>
                </a:solidFill>
                <a:latin typeface="Arial" panose="020B0604020202020204" pitchFamily="34" charset="0"/>
              </a:rPr>
              <a:t>place</a:t>
            </a:r>
            <a:r>
              <a:rPr lang="nl-NL" altLang="nl-NL" sz="1600" b="1" dirty="0" smtClean="0">
                <a:latin typeface="Arial" panose="020B0604020202020204" pitchFamily="34" charset="0"/>
              </a:rPr>
              <a:t> : 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nl-NL" altLang="nl-NL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When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it's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hot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humid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Anna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likes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read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nl-NL" altLang="nl-NL" sz="2400" b="1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inside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5 Jack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looked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nl-NL" altLang="nl-NL" sz="2400" b="1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Arial" panose="020B0604020202020204" pitchFamily="34" charset="0"/>
              </a:rPr>
              <a:t>everywhere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his missing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keys</a:t>
            </a:r>
            <a:endParaRPr kumimoji="0" lang="nl-NL" altLang="nl-N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nl-NL" altLang="nl-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nl-NL" altLang="nl-NL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Adverbs</a:t>
            </a:r>
            <a:r>
              <a:rPr kumimoji="0" lang="nl-NL" altLang="nl-N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</a:t>
            </a:r>
            <a:r>
              <a:rPr kumimoji="0" lang="nl-NL" altLang="nl-NL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time</a:t>
            </a:r>
            <a:r>
              <a:rPr kumimoji="0" lang="nl-NL" altLang="nl-N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nl-NL" altLang="nl-NL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When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 clean, I do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laundry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nl-NL" altLang="nl-NL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last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7 I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will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stop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by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nl-NL" altLang="nl-NL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later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see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</a:t>
            </a:r>
            <a:r>
              <a:rPr kumimoji="0" lang="nl-NL" alt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are </a:t>
            </a:r>
            <a:r>
              <a:rPr kumimoji="0" lang="nl-NL" altLang="nl-NL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doing</a:t>
            </a:r>
            <a:endParaRPr kumimoji="0" lang="nl-NL" altLang="nl-N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nl-NL" altLang="nl-N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nl-NL" altLang="nl-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040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nl-NL" dirty="0" err="1" smtClean="0"/>
              <a:t>Adverbs</a:t>
            </a:r>
            <a:r>
              <a:rPr lang="nl-NL" dirty="0" smtClean="0"/>
              <a:t> of time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1910366" y="1986767"/>
            <a:ext cx="5364480" cy="4114800"/>
          </a:xfrm>
        </p:spPr>
        <p:txBody>
          <a:bodyPr/>
          <a:lstStyle/>
          <a:p>
            <a:r>
              <a:rPr lang="nl-NL" dirty="0" smtClean="0"/>
              <a:t>Indicators of time: </a:t>
            </a:r>
          </a:p>
          <a:p>
            <a:endParaRPr lang="nl-NL" dirty="0"/>
          </a:p>
          <a:p>
            <a:r>
              <a:rPr lang="en-GB" dirty="0"/>
              <a:t>Always never ever still</a:t>
            </a:r>
            <a:endParaRPr lang="nl-NL" dirty="0"/>
          </a:p>
          <a:p>
            <a:r>
              <a:rPr lang="en-GB" dirty="0"/>
              <a:t>Almost even just oft </a:t>
            </a:r>
            <a:endParaRPr lang="nl-NL" dirty="0"/>
          </a:p>
          <a:p>
            <a:r>
              <a:rPr lang="en-GB" dirty="0"/>
              <a:t>Well fast hardly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89562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Adverbs</a:t>
            </a:r>
            <a:r>
              <a:rPr lang="nl-NL" dirty="0" smtClean="0"/>
              <a:t>  </a:t>
            </a:r>
            <a:r>
              <a:rPr lang="nl-NL" dirty="0" err="1" smtClean="0"/>
              <a:t>vs</a:t>
            </a:r>
            <a:r>
              <a:rPr lang="nl-NL" dirty="0" smtClean="0"/>
              <a:t>  </a:t>
            </a:r>
            <a:r>
              <a:rPr lang="nl-NL" dirty="0" err="1" smtClean="0"/>
              <a:t>adjectives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209822" y="1542757"/>
            <a:ext cx="5468581" cy="3746695"/>
          </a:xfrm>
        </p:spPr>
        <p:txBody>
          <a:bodyPr/>
          <a:lstStyle/>
          <a:p>
            <a:r>
              <a:rPr lang="nl-NL" b="1" dirty="0" err="1" smtClean="0">
                <a:solidFill>
                  <a:srgbClr val="FF0000"/>
                </a:solidFill>
              </a:rPr>
              <a:t>Adverbs</a:t>
            </a:r>
            <a:r>
              <a:rPr lang="nl-NL" dirty="0" smtClean="0"/>
              <a:t> </a:t>
            </a:r>
            <a:r>
              <a:rPr lang="nl-NL" dirty="0" err="1" smtClean="0"/>
              <a:t>add</a:t>
            </a:r>
            <a:r>
              <a:rPr lang="nl-NL" dirty="0" smtClean="0"/>
              <a:t> </a:t>
            </a:r>
            <a:r>
              <a:rPr lang="nl-NL" dirty="0" err="1" smtClean="0"/>
              <a:t>something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a </a:t>
            </a:r>
            <a:r>
              <a:rPr lang="nl-NL" dirty="0" err="1" smtClean="0">
                <a:solidFill>
                  <a:srgbClr val="FFC000"/>
                </a:solidFill>
              </a:rPr>
              <a:t>verb</a:t>
            </a:r>
            <a:r>
              <a:rPr lang="nl-NL" dirty="0" smtClean="0"/>
              <a:t>,  </a:t>
            </a:r>
            <a:r>
              <a:rPr lang="nl-NL" dirty="0" err="1" smtClean="0">
                <a:solidFill>
                  <a:srgbClr val="FF0000"/>
                </a:solidFill>
              </a:rPr>
              <a:t>adverb</a:t>
            </a:r>
            <a:r>
              <a:rPr lang="nl-NL" dirty="0"/>
              <a:t> </a:t>
            </a:r>
            <a:r>
              <a:rPr lang="nl-NL" dirty="0" smtClean="0"/>
              <a:t>or </a:t>
            </a:r>
            <a:r>
              <a:rPr lang="nl-NL" dirty="0" err="1" smtClean="0"/>
              <a:t>an</a:t>
            </a:r>
            <a:r>
              <a:rPr lang="nl-NL" dirty="0" smtClean="0"/>
              <a:t> </a:t>
            </a:r>
            <a:r>
              <a:rPr lang="nl-NL" b="1" dirty="0" err="1" smtClean="0">
                <a:solidFill>
                  <a:srgbClr val="0070C0"/>
                </a:solidFill>
              </a:rPr>
              <a:t>adjective</a:t>
            </a:r>
            <a:r>
              <a:rPr lang="nl-NL" dirty="0" smtClean="0">
                <a:solidFill>
                  <a:srgbClr val="0070C0"/>
                </a:solidFill>
              </a:rPr>
              <a:t> </a:t>
            </a:r>
          </a:p>
          <a:p>
            <a:pPr marL="82296" indent="0">
              <a:buNone/>
            </a:pPr>
            <a:endParaRPr lang="nl-NL" dirty="0" smtClean="0"/>
          </a:p>
          <a:p>
            <a:pPr marL="82296" indent="0">
              <a:buNone/>
            </a:pPr>
            <a:r>
              <a:rPr lang="nl-NL" dirty="0" err="1" smtClean="0"/>
              <a:t>Depending</a:t>
            </a:r>
            <a:r>
              <a:rPr lang="nl-NL" dirty="0" smtClean="0"/>
              <a:t> on </a:t>
            </a:r>
            <a:r>
              <a:rPr lang="nl-NL" dirty="0" err="1" smtClean="0"/>
              <a:t>the</a:t>
            </a:r>
            <a:r>
              <a:rPr lang="nl-NL" dirty="0" smtClean="0"/>
              <a:t> </a:t>
            </a:r>
            <a:r>
              <a:rPr lang="nl-NL" dirty="0" err="1" smtClean="0">
                <a:solidFill>
                  <a:srgbClr val="00B050"/>
                </a:solidFill>
              </a:rPr>
              <a:t>original</a:t>
            </a:r>
            <a:r>
              <a:rPr lang="nl-NL" dirty="0" smtClean="0">
                <a:solidFill>
                  <a:srgbClr val="00B050"/>
                </a:solidFill>
              </a:rPr>
              <a:t> </a:t>
            </a:r>
            <a:r>
              <a:rPr lang="nl-NL" dirty="0" err="1" smtClean="0">
                <a:solidFill>
                  <a:srgbClr val="00B050"/>
                </a:solidFill>
              </a:rPr>
              <a:t>ending</a:t>
            </a:r>
            <a:r>
              <a:rPr lang="nl-NL" dirty="0" smtClean="0"/>
              <a:t>: </a:t>
            </a:r>
            <a:endParaRPr lang="nl-NL" dirty="0"/>
          </a:p>
          <a:p>
            <a:r>
              <a:rPr lang="nl-NL" dirty="0" err="1" smtClean="0"/>
              <a:t>Adjective</a:t>
            </a:r>
            <a:r>
              <a:rPr lang="nl-NL" dirty="0" smtClean="0"/>
              <a:t> + </a:t>
            </a:r>
            <a:r>
              <a:rPr lang="nl-NL" dirty="0" err="1" smtClean="0">
                <a:solidFill>
                  <a:srgbClr val="FF0000"/>
                </a:solidFill>
              </a:rPr>
              <a:t>ly</a:t>
            </a:r>
            <a:r>
              <a:rPr lang="nl-NL" dirty="0" smtClean="0"/>
              <a:t> </a:t>
            </a:r>
          </a:p>
          <a:p>
            <a:r>
              <a:rPr lang="nl-NL" dirty="0" err="1" smtClean="0"/>
              <a:t>Adjective</a:t>
            </a:r>
            <a:r>
              <a:rPr lang="nl-NL" dirty="0" smtClean="0"/>
              <a:t> + </a:t>
            </a:r>
            <a:r>
              <a:rPr lang="nl-NL" dirty="0" err="1" smtClean="0">
                <a:solidFill>
                  <a:srgbClr val="FF0000"/>
                </a:solidFill>
              </a:rPr>
              <a:t>ily</a:t>
            </a:r>
            <a:r>
              <a:rPr lang="nl-NL" dirty="0" smtClean="0"/>
              <a:t> </a:t>
            </a:r>
          </a:p>
          <a:p>
            <a:r>
              <a:rPr lang="nl-NL" dirty="0" err="1" smtClean="0"/>
              <a:t>Adjective</a:t>
            </a:r>
            <a:r>
              <a:rPr lang="nl-NL" dirty="0" smtClean="0"/>
              <a:t> + </a:t>
            </a:r>
            <a:r>
              <a:rPr lang="nl-NL" dirty="0" err="1" smtClean="0">
                <a:solidFill>
                  <a:srgbClr val="FF0000"/>
                </a:solidFill>
              </a:rPr>
              <a:t>ically</a:t>
            </a:r>
            <a:r>
              <a:rPr lang="nl-NL" dirty="0" smtClean="0"/>
              <a:t> </a:t>
            </a:r>
          </a:p>
          <a:p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678402" y="1552136"/>
            <a:ext cx="5233181" cy="4663440"/>
          </a:xfrm>
        </p:spPr>
        <p:txBody>
          <a:bodyPr/>
          <a:lstStyle/>
          <a:p>
            <a:r>
              <a:rPr lang="nl-NL" b="1" dirty="0" err="1" smtClean="0">
                <a:solidFill>
                  <a:srgbClr val="0070C0"/>
                </a:solidFill>
              </a:rPr>
              <a:t>Adjectives</a:t>
            </a:r>
            <a:r>
              <a:rPr lang="nl-NL" dirty="0" smtClean="0"/>
              <a:t> </a:t>
            </a:r>
            <a:r>
              <a:rPr lang="nl-NL" dirty="0" err="1" smtClean="0"/>
              <a:t>add</a:t>
            </a:r>
            <a:r>
              <a:rPr lang="nl-NL" dirty="0" smtClean="0"/>
              <a:t> </a:t>
            </a:r>
            <a:r>
              <a:rPr lang="nl-NL" dirty="0" err="1" smtClean="0"/>
              <a:t>something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a </a:t>
            </a:r>
            <a:r>
              <a:rPr lang="nl-NL" dirty="0" err="1" smtClean="0"/>
              <a:t>noun</a:t>
            </a:r>
            <a:r>
              <a:rPr lang="nl-NL" dirty="0" smtClean="0"/>
              <a:t>. 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3038621" y="5429348"/>
            <a:ext cx="80889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/>
              <a:t>The </a:t>
            </a:r>
            <a:r>
              <a:rPr lang="nl-NL" sz="4000" dirty="0">
                <a:solidFill>
                  <a:srgbClr val="0070C0"/>
                </a:solidFill>
              </a:rPr>
              <a:t>crazy</a:t>
            </a:r>
            <a:r>
              <a:rPr lang="nl-NL" sz="4000" dirty="0"/>
              <a:t>  </a:t>
            </a:r>
            <a:r>
              <a:rPr lang="nl-NL" sz="4000" dirty="0">
                <a:solidFill>
                  <a:srgbClr val="00B050"/>
                </a:solidFill>
              </a:rPr>
              <a:t>lady</a:t>
            </a:r>
            <a:r>
              <a:rPr lang="nl-NL" sz="4000" dirty="0"/>
              <a:t> </a:t>
            </a:r>
            <a:r>
              <a:rPr lang="nl-NL" sz="4000" dirty="0" err="1">
                <a:solidFill>
                  <a:srgbClr val="FFC000"/>
                </a:solidFill>
              </a:rPr>
              <a:t>sings</a:t>
            </a:r>
            <a:r>
              <a:rPr lang="nl-NL" sz="4000" dirty="0"/>
              <a:t> </a:t>
            </a:r>
            <a:r>
              <a:rPr lang="nl-NL" sz="4000" dirty="0" err="1">
                <a:solidFill>
                  <a:srgbClr val="FF0000"/>
                </a:solidFill>
              </a:rPr>
              <a:t>beautifully</a:t>
            </a:r>
            <a:r>
              <a:rPr lang="nl-NL" sz="4000" dirty="0"/>
              <a:t> </a:t>
            </a:r>
            <a:endParaRPr lang="nl-NL" sz="4000" dirty="0"/>
          </a:p>
        </p:txBody>
      </p:sp>
    </p:spTree>
    <p:extLst>
      <p:ext uri="{BB962C8B-B14F-4D97-AF65-F5344CB8AC3E}">
        <p14:creationId xmlns:p14="http://schemas.microsoft.com/office/powerpoint/2010/main" val="3903266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72732" y="0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nl-NL" dirty="0" err="1" smtClean="0"/>
              <a:t>Now</a:t>
            </a:r>
            <a:r>
              <a:rPr lang="nl-NL" dirty="0" smtClean="0"/>
              <a:t> </a:t>
            </a:r>
            <a:r>
              <a:rPr lang="nl-NL" dirty="0" err="1" smtClean="0"/>
              <a:t>try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make </a:t>
            </a:r>
            <a:r>
              <a:rPr lang="nl-NL" dirty="0" err="1" smtClean="0"/>
              <a:t>some</a:t>
            </a:r>
            <a:r>
              <a:rPr lang="nl-NL" dirty="0" smtClean="0"/>
              <a:t> </a:t>
            </a:r>
            <a:r>
              <a:rPr lang="nl-NL" dirty="0" err="1" smtClean="0"/>
              <a:t>Adverbs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err="1" smtClean="0"/>
              <a:t>yourself</a:t>
            </a:r>
            <a:r>
              <a:rPr lang="nl-NL" dirty="0" smtClean="0"/>
              <a:t>: 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2"/>
          </p:nvPr>
        </p:nvSpPr>
        <p:spPr>
          <a:xfrm>
            <a:off x="1123124" y="1403797"/>
            <a:ext cx="10905744" cy="4772987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Q</a:t>
            </a:r>
            <a:r>
              <a:rPr lang="en-US" b="1" dirty="0" smtClean="0"/>
              <a:t>uick</a:t>
            </a:r>
            <a:r>
              <a:rPr lang="en-US" dirty="0" smtClean="0"/>
              <a:t>: </a:t>
            </a:r>
            <a:r>
              <a:rPr lang="en-US" dirty="0" smtClean="0"/>
              <a:t>Kristen </a:t>
            </a:r>
            <a:r>
              <a:rPr lang="en-US" b="1" dirty="0" smtClean="0"/>
              <a:t>…………………</a:t>
            </a:r>
            <a:r>
              <a:rPr lang="en-US" dirty="0" smtClean="0"/>
              <a:t> walked to the library, eager to complete her homework.</a:t>
            </a:r>
          </a:p>
          <a:p>
            <a:r>
              <a:rPr lang="en-US" b="1" dirty="0" smtClean="0"/>
              <a:t>Complete</a:t>
            </a:r>
            <a:r>
              <a:rPr lang="en-US" dirty="0" smtClean="0"/>
              <a:t>: </a:t>
            </a:r>
            <a:r>
              <a:rPr lang="en-US" dirty="0" smtClean="0"/>
              <a:t>It was </a:t>
            </a:r>
            <a:r>
              <a:rPr lang="en-US" b="1" dirty="0" smtClean="0"/>
              <a:t>……………….</a:t>
            </a:r>
            <a:r>
              <a:rPr lang="en-US" dirty="0" smtClean="0"/>
              <a:t>clear he was not interested in hearing my opinion.</a:t>
            </a:r>
          </a:p>
          <a:p>
            <a:r>
              <a:rPr lang="en-US" b="1" dirty="0" smtClean="0"/>
              <a:t>Cheerful</a:t>
            </a:r>
            <a:r>
              <a:rPr lang="en-US" dirty="0" smtClean="0"/>
              <a:t>: April </a:t>
            </a:r>
            <a:r>
              <a:rPr lang="en-US" b="1" dirty="0" smtClean="0"/>
              <a:t>……………………</a:t>
            </a:r>
            <a:r>
              <a:rPr lang="en-US" dirty="0" smtClean="0"/>
              <a:t> greeted Mark each morning.</a:t>
            </a:r>
          </a:p>
          <a:p>
            <a:r>
              <a:rPr lang="en-US" b="1" dirty="0" smtClean="0"/>
              <a:t>Expert</a:t>
            </a:r>
            <a:r>
              <a:rPr lang="en-US" dirty="0" smtClean="0"/>
              <a:t>: Adam </a:t>
            </a:r>
            <a:r>
              <a:rPr lang="en-US" b="1" dirty="0" smtClean="0"/>
              <a:t>……………….</a:t>
            </a:r>
            <a:r>
              <a:rPr lang="en-US" dirty="0" smtClean="0"/>
              <a:t> maneuvered the components of the machine into their proper positions.</a:t>
            </a:r>
          </a:p>
          <a:p>
            <a:r>
              <a:rPr lang="en-US" b="1" dirty="0" smtClean="0"/>
              <a:t>Random</a:t>
            </a:r>
            <a:r>
              <a:rPr lang="en-US" dirty="0" smtClean="0"/>
              <a:t>: I love to…………………….. share interesting trivia with my friends and family.</a:t>
            </a:r>
          </a:p>
          <a:p>
            <a:r>
              <a:rPr lang="en-US" b="1" dirty="0" smtClean="0"/>
              <a:t>Sloppy</a:t>
            </a:r>
            <a:r>
              <a:rPr lang="en-US" dirty="0" smtClean="0"/>
              <a:t>: He writes </a:t>
            </a:r>
            <a:r>
              <a:rPr lang="en-US" b="1" dirty="0" smtClean="0"/>
              <a:t>……………..</a:t>
            </a:r>
            <a:r>
              <a:rPr lang="en-US" dirty="0" smtClean="0"/>
              <a:t> but insists his ideas are more important than having perfect penmanship.</a:t>
            </a:r>
          </a:p>
          <a:p>
            <a:r>
              <a:rPr lang="en-US" b="1" dirty="0" smtClean="0"/>
              <a:t>Uneasy</a:t>
            </a:r>
            <a:r>
              <a:rPr lang="en-US" dirty="0" smtClean="0"/>
              <a:t>: Jemma sighed </a:t>
            </a:r>
            <a:r>
              <a:rPr lang="en-US" b="1" dirty="0" smtClean="0"/>
              <a:t>……………..</a:t>
            </a:r>
            <a:r>
              <a:rPr lang="en-US" dirty="0" smtClean="0"/>
              <a:t> knowing that the dark sky was a sign of the impending storm.</a:t>
            </a:r>
          </a:p>
          <a:p>
            <a:r>
              <a:rPr lang="en-US" b="1" dirty="0" smtClean="0"/>
              <a:t>Weird</a:t>
            </a:r>
            <a:r>
              <a:rPr lang="en-US" dirty="0" smtClean="0"/>
              <a:t>: She dances </a:t>
            </a:r>
            <a:r>
              <a:rPr lang="en-US" b="1" dirty="0" smtClean="0"/>
              <a:t>…………………..</a:t>
            </a:r>
            <a:r>
              <a:rPr lang="en-US" dirty="0" smtClean="0"/>
              <a:t>, but her quirky personality is what I love the most.</a:t>
            </a:r>
          </a:p>
          <a:p>
            <a:r>
              <a:rPr lang="en-US" b="1" dirty="0" smtClean="0"/>
              <a:t>Wholehearted</a:t>
            </a:r>
            <a:r>
              <a:rPr lang="en-US" dirty="0" smtClean="0"/>
              <a:t>: I </a:t>
            </a:r>
            <a:r>
              <a:rPr lang="en-US" b="1" dirty="0" smtClean="0"/>
              <a:t>…………………………</a:t>
            </a:r>
            <a:r>
              <a:rPr lang="en-US" dirty="0" smtClean="0"/>
              <a:t> believe education is the key to a better future.</a:t>
            </a:r>
          </a:p>
          <a:p>
            <a:r>
              <a:rPr lang="en-US" b="1" dirty="0" smtClean="0"/>
              <a:t>Wicked</a:t>
            </a:r>
            <a:r>
              <a:rPr lang="en-US" dirty="0" smtClean="0"/>
              <a:t>: "I don't think you want to know the whole story," he said </a:t>
            </a:r>
            <a:r>
              <a:rPr lang="en-US" b="1" dirty="0" smtClean="0"/>
              <a:t>………………….</a:t>
            </a:r>
            <a:endParaRPr lang="en-US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1253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Some</a:t>
            </a:r>
            <a:r>
              <a:rPr lang="nl-NL" dirty="0" smtClean="0"/>
              <a:t> new </a:t>
            </a:r>
            <a:r>
              <a:rPr lang="nl-NL" dirty="0" err="1" smtClean="0"/>
              <a:t>words</a:t>
            </a:r>
            <a:r>
              <a:rPr lang="nl-NL" dirty="0" smtClean="0"/>
              <a:t>: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 dirty="0" err="1" smtClean="0"/>
              <a:t>Willfull</a:t>
            </a:r>
            <a:endParaRPr lang="nl-NL" dirty="0" smtClean="0"/>
          </a:p>
          <a:p>
            <a:r>
              <a:rPr lang="nl-NL" dirty="0" smtClean="0"/>
              <a:t>Abrupt</a:t>
            </a:r>
          </a:p>
          <a:p>
            <a:r>
              <a:rPr lang="nl-NL" dirty="0" err="1" smtClean="0"/>
              <a:t>Wearing</a:t>
            </a:r>
            <a:endParaRPr lang="nl-NL" dirty="0" smtClean="0"/>
          </a:p>
          <a:p>
            <a:r>
              <a:rPr lang="nl-NL" dirty="0" err="1" smtClean="0"/>
              <a:t>Sloppy</a:t>
            </a:r>
            <a:r>
              <a:rPr lang="nl-NL" dirty="0" smtClean="0"/>
              <a:t> </a:t>
            </a:r>
            <a:endParaRPr lang="nl-NL" dirty="0"/>
          </a:p>
          <a:p>
            <a:r>
              <a:rPr lang="nl-NL" dirty="0" err="1" smtClean="0"/>
              <a:t>wholehearted</a:t>
            </a:r>
            <a:r>
              <a:rPr lang="nl-NL" dirty="0" smtClean="0"/>
              <a:t> </a:t>
            </a:r>
          </a:p>
          <a:p>
            <a:r>
              <a:rPr lang="nl-NL" dirty="0" smtClean="0"/>
              <a:t>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0422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err="1" smtClean="0"/>
              <a:t>What</a:t>
            </a:r>
            <a:r>
              <a:rPr lang="nl-NL" dirty="0" smtClean="0"/>
              <a:t> type of </a:t>
            </a:r>
            <a:r>
              <a:rPr lang="nl-NL" dirty="0" err="1" smtClean="0"/>
              <a:t>words</a:t>
            </a:r>
            <a:r>
              <a:rPr lang="nl-NL" dirty="0" smtClean="0"/>
              <a:t> are </a:t>
            </a:r>
            <a:r>
              <a:rPr lang="nl-NL" dirty="0" err="1" smtClean="0"/>
              <a:t>the</a:t>
            </a:r>
            <a:r>
              <a:rPr lang="nl-NL" dirty="0" smtClean="0"/>
              <a:t> green </a:t>
            </a:r>
            <a:r>
              <a:rPr lang="nl-NL" dirty="0" err="1" smtClean="0"/>
              <a:t>words</a:t>
            </a:r>
            <a:r>
              <a:rPr lang="nl-NL" dirty="0" smtClean="0"/>
              <a:t>? 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err="1" smtClean="0"/>
              <a:t>What</a:t>
            </a:r>
            <a:r>
              <a:rPr lang="nl-NL" dirty="0" smtClean="0"/>
              <a:t> do </a:t>
            </a:r>
            <a:r>
              <a:rPr lang="nl-NL" dirty="0" err="1" smtClean="0"/>
              <a:t>they</a:t>
            </a:r>
            <a:r>
              <a:rPr lang="nl-NL" dirty="0" smtClean="0"/>
              <a:t> have in common?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72477" y="2375079"/>
            <a:ext cx="999744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The has</a:t>
            </a:r>
            <a:r>
              <a:rPr lang="en-US" dirty="0" smtClean="0"/>
              <a:t> a 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beautiful</a:t>
            </a:r>
            <a:r>
              <a:rPr lang="en-US" b="1" dirty="0" smtClean="0"/>
              <a:t> voice.</a:t>
            </a:r>
            <a:endParaRPr lang="en-US" b="1" dirty="0" smtClean="0"/>
          </a:p>
          <a:p>
            <a:r>
              <a:rPr lang="en-US" dirty="0" smtClean="0"/>
              <a:t>This </a:t>
            </a:r>
            <a:r>
              <a:rPr lang="en-US" dirty="0" smtClean="0"/>
              <a:t>movie has an </a:t>
            </a:r>
            <a:r>
              <a:rPr lang="en-US" dirty="0" smtClean="0"/>
              <a:t> </a:t>
            </a:r>
            <a:r>
              <a:rPr lang="en-US" b="1" dirty="0" smtClean="0">
                <a:solidFill>
                  <a:srgbClr val="0070C0"/>
                </a:solidFill>
              </a:rPr>
              <a:t>abrupt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/>
              <a:t>end</a:t>
            </a:r>
            <a:r>
              <a:rPr lang="en-US" b="1" dirty="0" smtClean="0">
                <a:solidFill>
                  <a:srgbClr val="00B050"/>
                </a:solidFill>
              </a:rPr>
              <a:t>.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/>
              <a:t>There is a </a:t>
            </a:r>
            <a:r>
              <a:rPr lang="en-US" dirty="0" smtClean="0"/>
              <a:t> </a:t>
            </a:r>
            <a:r>
              <a:rPr lang="en-US" b="1" dirty="0" smtClean="0">
                <a:solidFill>
                  <a:srgbClr val="0070C0"/>
                </a:solidFill>
              </a:rPr>
              <a:t>light</a:t>
            </a:r>
            <a:r>
              <a:rPr lang="en-US" dirty="0" smtClean="0"/>
              <a:t> </a:t>
            </a:r>
            <a:r>
              <a:rPr lang="en-US" b="1" dirty="0" smtClean="0"/>
              <a:t>layer</a:t>
            </a:r>
            <a:r>
              <a:rPr lang="en-US" dirty="0" smtClean="0"/>
              <a:t> of  powdered sugar on the brownies.</a:t>
            </a:r>
            <a:endParaRPr lang="en-US" dirty="0" smtClean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839" y="1510685"/>
            <a:ext cx="1728787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4850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>
                <a:solidFill>
                  <a:schemeClr val="tx1"/>
                </a:solidFill>
              </a:rPr>
              <a:t>Adjectives</a:t>
            </a:r>
            <a:r>
              <a:rPr lang="nl-NL" dirty="0" smtClean="0">
                <a:solidFill>
                  <a:schemeClr val="tx1"/>
                </a:solidFill>
              </a:rPr>
              <a:t> 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 </a:t>
            </a:r>
            <a:r>
              <a:rPr lang="nl-NL" dirty="0" err="1" smtClean="0"/>
              <a:t>Function</a:t>
            </a:r>
            <a:r>
              <a:rPr lang="nl-NL" dirty="0" smtClean="0"/>
              <a:t>:  </a:t>
            </a:r>
            <a:r>
              <a:rPr lang="nl-NL" dirty="0" err="1" smtClean="0"/>
              <a:t>They</a:t>
            </a:r>
            <a:r>
              <a:rPr lang="nl-NL" dirty="0" smtClean="0"/>
              <a:t> </a:t>
            </a:r>
            <a:r>
              <a:rPr lang="nl-NL" dirty="0" err="1" smtClean="0"/>
              <a:t>often</a:t>
            </a:r>
            <a:r>
              <a:rPr lang="nl-NL" dirty="0" smtClean="0"/>
              <a:t> </a:t>
            </a:r>
            <a:r>
              <a:rPr lang="nl-NL" dirty="0" err="1" smtClean="0">
                <a:solidFill>
                  <a:srgbClr val="0070C0"/>
                </a:solidFill>
              </a:rPr>
              <a:t>Ad</a:t>
            </a:r>
            <a:r>
              <a:rPr lang="nl-NL" dirty="0" err="1" smtClean="0"/>
              <a:t>ds</a:t>
            </a:r>
            <a:r>
              <a:rPr lang="nl-NL" dirty="0" smtClean="0"/>
              <a:t> </a:t>
            </a:r>
            <a:r>
              <a:rPr lang="nl-NL" dirty="0" err="1" smtClean="0"/>
              <a:t>something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a </a:t>
            </a:r>
            <a:r>
              <a:rPr lang="nl-NL" dirty="0" err="1" smtClean="0">
                <a:solidFill>
                  <a:srgbClr val="00B050"/>
                </a:solidFill>
              </a:rPr>
              <a:t>noun</a:t>
            </a:r>
            <a:r>
              <a:rPr lang="nl-NL" dirty="0" smtClean="0">
                <a:solidFill>
                  <a:srgbClr val="0070C0"/>
                </a:solidFill>
              </a:rPr>
              <a:t> </a:t>
            </a:r>
            <a:endParaRPr lang="nl-NL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nl-NL" dirty="0">
                <a:solidFill>
                  <a:srgbClr val="0070C0"/>
                </a:solidFill>
              </a:rPr>
              <a:t>	</a:t>
            </a:r>
            <a:r>
              <a:rPr lang="nl-NL" dirty="0" smtClean="0">
                <a:solidFill>
                  <a:srgbClr val="0070C0"/>
                </a:solidFill>
              </a:rPr>
              <a:t>	</a:t>
            </a:r>
            <a:r>
              <a:rPr lang="nl-NL" dirty="0" err="1" smtClean="0"/>
              <a:t>They</a:t>
            </a:r>
            <a:r>
              <a:rPr lang="nl-NL" dirty="0" smtClean="0"/>
              <a:t> </a:t>
            </a:r>
            <a:r>
              <a:rPr lang="nl-NL" dirty="0" err="1"/>
              <a:t>often</a:t>
            </a:r>
            <a:r>
              <a:rPr lang="nl-NL" dirty="0"/>
              <a:t> </a:t>
            </a:r>
            <a:r>
              <a:rPr lang="nl-NL" dirty="0" smtClean="0"/>
              <a:t>say </a:t>
            </a:r>
            <a:r>
              <a:rPr lang="nl-NL" dirty="0" err="1" smtClean="0"/>
              <a:t>something</a:t>
            </a:r>
            <a:r>
              <a:rPr lang="nl-NL" dirty="0" smtClean="0"/>
              <a:t> </a:t>
            </a:r>
            <a:r>
              <a:rPr lang="nl-NL" dirty="0" err="1" smtClean="0"/>
              <a:t>about</a:t>
            </a:r>
            <a:r>
              <a:rPr lang="nl-NL" dirty="0" smtClean="0"/>
              <a:t> </a:t>
            </a:r>
            <a:r>
              <a:rPr lang="nl-NL" dirty="0" err="1" smtClean="0"/>
              <a:t>that</a:t>
            </a:r>
            <a:r>
              <a:rPr lang="nl-NL" dirty="0" smtClean="0"/>
              <a:t> </a:t>
            </a:r>
            <a:r>
              <a:rPr lang="nl-NL" dirty="0" err="1" smtClean="0">
                <a:solidFill>
                  <a:srgbClr val="00B050"/>
                </a:solidFill>
              </a:rPr>
              <a:t>noun</a:t>
            </a:r>
            <a:r>
              <a:rPr lang="nl-NL" dirty="0" smtClean="0"/>
              <a:t>.  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r>
              <a:rPr lang="en-US" dirty="0" smtClean="0"/>
              <a:t>The </a:t>
            </a:r>
            <a:r>
              <a:rPr lang="en-US" dirty="0"/>
              <a:t>has a  </a:t>
            </a:r>
            <a:r>
              <a:rPr lang="en-US" b="1" dirty="0">
                <a:solidFill>
                  <a:srgbClr val="0070C0"/>
                </a:solidFill>
              </a:rPr>
              <a:t>beautiful</a:t>
            </a:r>
            <a:r>
              <a:rPr lang="en-US" b="1" dirty="0"/>
              <a:t> </a:t>
            </a:r>
            <a:r>
              <a:rPr lang="en-US" b="1" dirty="0">
                <a:solidFill>
                  <a:srgbClr val="00B050"/>
                </a:solidFill>
              </a:rPr>
              <a:t>voice</a:t>
            </a:r>
            <a:r>
              <a:rPr lang="en-US" b="1" dirty="0"/>
              <a:t>.</a:t>
            </a:r>
          </a:p>
          <a:p>
            <a:r>
              <a:rPr lang="en-US" dirty="0" smtClean="0"/>
              <a:t>This </a:t>
            </a:r>
            <a:r>
              <a:rPr lang="en-US" dirty="0"/>
              <a:t>movie has an  </a:t>
            </a:r>
            <a:r>
              <a:rPr lang="en-US" b="1" dirty="0">
                <a:solidFill>
                  <a:srgbClr val="0070C0"/>
                </a:solidFill>
              </a:rPr>
              <a:t>abrupt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end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 </a:t>
            </a:r>
            <a:r>
              <a:rPr lang="en-US" dirty="0"/>
              <a:t>is a  </a:t>
            </a:r>
            <a:r>
              <a:rPr lang="en-US" b="1" dirty="0">
                <a:solidFill>
                  <a:srgbClr val="0070C0"/>
                </a:solidFill>
              </a:rPr>
              <a:t>light</a:t>
            </a:r>
            <a:r>
              <a:rPr lang="en-US" dirty="0"/>
              <a:t> </a:t>
            </a:r>
            <a:r>
              <a:rPr lang="en-US" b="1" dirty="0">
                <a:solidFill>
                  <a:srgbClr val="00B050"/>
                </a:solidFill>
              </a:rPr>
              <a:t>layer</a:t>
            </a:r>
            <a:r>
              <a:rPr lang="en-US" dirty="0"/>
              <a:t> of  powdered sugar on the brownies.</a:t>
            </a:r>
          </a:p>
          <a:p>
            <a:endParaRPr lang="nl-NL" dirty="0">
              <a:solidFill>
                <a:srgbClr val="0070C0"/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3772" y="2632980"/>
            <a:ext cx="1728787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8508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err="1" smtClean="0"/>
              <a:t>What</a:t>
            </a:r>
            <a:r>
              <a:rPr lang="nl-NL" dirty="0" smtClean="0"/>
              <a:t> </a:t>
            </a:r>
            <a:r>
              <a:rPr lang="nl-NL" dirty="0" smtClean="0"/>
              <a:t>is </a:t>
            </a:r>
            <a:r>
              <a:rPr lang="nl-NL" dirty="0" err="1" smtClean="0"/>
              <a:t>changing</a:t>
            </a:r>
            <a:r>
              <a:rPr lang="nl-NL" dirty="0" smtClean="0"/>
              <a:t> </a:t>
            </a:r>
            <a:r>
              <a:rPr lang="nl-NL" dirty="0" err="1" smtClean="0"/>
              <a:t>here</a:t>
            </a:r>
            <a:r>
              <a:rPr lang="nl-NL" dirty="0" smtClean="0"/>
              <a:t>?  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Does </a:t>
            </a:r>
            <a:r>
              <a:rPr lang="nl-NL" dirty="0" err="1" smtClean="0"/>
              <a:t>it</a:t>
            </a:r>
            <a:r>
              <a:rPr lang="nl-NL" dirty="0" smtClean="0"/>
              <a:t> </a:t>
            </a:r>
            <a:r>
              <a:rPr lang="nl-NL" dirty="0" err="1" smtClean="0"/>
              <a:t>add</a:t>
            </a:r>
            <a:r>
              <a:rPr lang="nl-NL" dirty="0" smtClean="0"/>
              <a:t> </a:t>
            </a:r>
            <a:r>
              <a:rPr lang="nl-NL" dirty="0" err="1" smtClean="0"/>
              <a:t>something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the</a:t>
            </a:r>
            <a:r>
              <a:rPr lang="nl-NL" dirty="0" smtClean="0"/>
              <a:t> action</a:t>
            </a:r>
            <a:r>
              <a:rPr lang="nl-NL" dirty="0" smtClean="0"/>
              <a:t>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33326" y="1742033"/>
            <a:ext cx="999744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girl </a:t>
            </a:r>
            <a:r>
              <a:rPr lang="en-US" dirty="0" smtClean="0"/>
              <a:t>sings. </a:t>
            </a:r>
            <a:r>
              <a:rPr lang="en-US" b="1" dirty="0" smtClean="0"/>
              <a:t> </a:t>
            </a:r>
          </a:p>
          <a:p>
            <a:r>
              <a:rPr lang="en-US" dirty="0"/>
              <a:t>The girl sings </a:t>
            </a:r>
            <a:r>
              <a:rPr lang="en-US" b="1" dirty="0" smtClean="0">
                <a:solidFill>
                  <a:srgbClr val="FF0000"/>
                </a:solidFill>
              </a:rPr>
              <a:t>beautifully. 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b="1" dirty="0" smtClean="0"/>
          </a:p>
          <a:p>
            <a:r>
              <a:rPr lang="en-US" dirty="0" smtClean="0"/>
              <a:t>I </a:t>
            </a:r>
            <a:r>
              <a:rPr lang="en-US" dirty="0" smtClean="0"/>
              <a:t>thought the movie </a:t>
            </a:r>
            <a:r>
              <a:rPr lang="en-US" dirty="0" smtClean="0"/>
              <a:t>ended</a:t>
            </a:r>
            <a:r>
              <a:rPr lang="en-US" dirty="0"/>
              <a:t>.</a:t>
            </a:r>
            <a:endParaRPr lang="en-US" b="1" dirty="0" smtClean="0">
              <a:solidFill>
                <a:srgbClr val="00B050"/>
              </a:solidFill>
            </a:endParaRPr>
          </a:p>
          <a:p>
            <a:r>
              <a:rPr lang="en-US" dirty="0"/>
              <a:t>I thought the movie ended </a:t>
            </a:r>
            <a:r>
              <a:rPr lang="en-US" b="1" dirty="0">
                <a:solidFill>
                  <a:srgbClr val="FF0000"/>
                </a:solidFill>
              </a:rPr>
              <a:t>abruptly</a:t>
            </a:r>
            <a:r>
              <a:rPr lang="en-US" b="1" dirty="0">
                <a:solidFill>
                  <a:srgbClr val="00B050"/>
                </a:solidFill>
              </a:rPr>
              <a:t>.</a:t>
            </a:r>
            <a:endParaRPr lang="en-US" dirty="0">
              <a:solidFill>
                <a:srgbClr val="00B050"/>
              </a:solidFill>
            </a:endParaRPr>
          </a:p>
          <a:p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/>
              <a:t>She</a:t>
            </a:r>
            <a:r>
              <a:rPr lang="en-US" dirty="0" smtClean="0"/>
              <a:t> </a:t>
            </a:r>
            <a:r>
              <a:rPr lang="en-US" dirty="0" smtClean="0"/>
              <a:t>dusted </a:t>
            </a:r>
            <a:r>
              <a:rPr lang="en-US" dirty="0" smtClean="0"/>
              <a:t>the brownies with </a:t>
            </a:r>
            <a:r>
              <a:rPr lang="en-US" dirty="0" smtClean="0"/>
              <a:t>some</a:t>
            </a:r>
            <a:r>
              <a:rPr lang="en-US" dirty="0" smtClean="0"/>
              <a:t> </a:t>
            </a:r>
            <a:r>
              <a:rPr lang="en-US" dirty="0" smtClean="0"/>
              <a:t>powdered </a:t>
            </a:r>
            <a:r>
              <a:rPr lang="en-US" dirty="0" smtClean="0"/>
              <a:t>sugar.</a:t>
            </a:r>
          </a:p>
          <a:p>
            <a:r>
              <a:rPr lang="en-US" dirty="0"/>
              <a:t>She </a:t>
            </a:r>
            <a:r>
              <a:rPr lang="en-US" b="1" dirty="0">
                <a:solidFill>
                  <a:srgbClr val="FF0000"/>
                </a:solidFill>
              </a:rPr>
              <a:t>lightly</a:t>
            </a:r>
            <a:r>
              <a:rPr lang="en-US" dirty="0"/>
              <a:t> dusted the brownies with some powdered sugar.</a:t>
            </a:r>
          </a:p>
          <a:p>
            <a:endParaRPr lang="en-US" dirty="0" smtClean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9852" y="2932332"/>
            <a:ext cx="2209800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5033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what</a:t>
            </a:r>
            <a:r>
              <a:rPr lang="nl-NL" dirty="0" smtClean="0"/>
              <a:t> type of word do these </a:t>
            </a:r>
            <a:r>
              <a:rPr lang="nl-NL" dirty="0" err="1" smtClean="0"/>
              <a:t>words</a:t>
            </a:r>
            <a:r>
              <a:rPr lang="nl-NL" dirty="0" smtClean="0"/>
              <a:t> </a:t>
            </a:r>
            <a:r>
              <a:rPr lang="nl-NL" dirty="0" err="1" smtClean="0"/>
              <a:t>add</a:t>
            </a:r>
            <a:r>
              <a:rPr lang="nl-NL" dirty="0" smtClean="0"/>
              <a:t> </a:t>
            </a:r>
            <a:r>
              <a:rPr lang="nl-NL" dirty="0" err="1" smtClean="0"/>
              <a:t>something</a:t>
            </a:r>
            <a:r>
              <a:rPr lang="nl-NL" dirty="0" smtClean="0"/>
              <a:t>? 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err="1" smtClean="0"/>
              <a:t>What</a:t>
            </a:r>
            <a:r>
              <a:rPr lang="nl-NL" dirty="0" smtClean="0"/>
              <a:t> do </a:t>
            </a:r>
            <a:r>
              <a:rPr lang="nl-NL" dirty="0" err="1" smtClean="0"/>
              <a:t>they</a:t>
            </a:r>
            <a:r>
              <a:rPr lang="nl-NL" dirty="0" smtClean="0"/>
              <a:t> have in common?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72477" y="2375079"/>
            <a:ext cx="9997440" cy="4800600"/>
          </a:xfrm>
        </p:spPr>
        <p:txBody>
          <a:bodyPr>
            <a:normAutofit/>
          </a:bodyPr>
          <a:lstStyle/>
          <a:p>
            <a:r>
              <a:rPr lang="en-US" b="1" dirty="0" smtClean="0"/>
              <a:t>Beautiful:  </a:t>
            </a:r>
            <a:r>
              <a:rPr lang="en-US" dirty="0" smtClean="0"/>
              <a:t>The girl sings </a:t>
            </a:r>
            <a:r>
              <a:rPr lang="en-US" b="1" dirty="0" smtClean="0">
                <a:solidFill>
                  <a:srgbClr val="FF0000"/>
                </a:solidFill>
              </a:rPr>
              <a:t>beautifully</a:t>
            </a:r>
            <a:r>
              <a:rPr lang="en-US" b="1" dirty="0" smtClean="0"/>
              <a:t> </a:t>
            </a:r>
          </a:p>
          <a:p>
            <a:r>
              <a:rPr lang="en-US" b="1" dirty="0" smtClean="0"/>
              <a:t>Abruptly</a:t>
            </a:r>
            <a:r>
              <a:rPr lang="en-US" dirty="0" smtClean="0"/>
              <a:t>: I thought the movie ended </a:t>
            </a:r>
            <a:r>
              <a:rPr lang="en-US" b="1" dirty="0" smtClean="0">
                <a:solidFill>
                  <a:srgbClr val="FF0000"/>
                </a:solidFill>
              </a:rPr>
              <a:t>abruptly</a:t>
            </a:r>
            <a:r>
              <a:rPr lang="en-US" b="1" dirty="0" smtClean="0">
                <a:solidFill>
                  <a:srgbClr val="00B050"/>
                </a:solidFill>
              </a:rPr>
              <a:t>.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b="1" dirty="0" smtClean="0"/>
              <a:t>Lightly</a:t>
            </a:r>
            <a:r>
              <a:rPr lang="en-US" dirty="0" smtClean="0"/>
              <a:t>: She </a:t>
            </a:r>
            <a:r>
              <a:rPr lang="en-US" b="1" dirty="0" smtClean="0">
                <a:solidFill>
                  <a:srgbClr val="FF0000"/>
                </a:solidFill>
              </a:rPr>
              <a:t>lightly</a:t>
            </a:r>
            <a:r>
              <a:rPr lang="en-US" dirty="0" smtClean="0"/>
              <a:t> dusted the brownies with </a:t>
            </a:r>
            <a:r>
              <a:rPr lang="en-US" dirty="0" smtClean="0"/>
              <a:t>some</a:t>
            </a:r>
            <a:r>
              <a:rPr lang="en-US" dirty="0" smtClean="0"/>
              <a:t> </a:t>
            </a:r>
            <a:r>
              <a:rPr lang="en-US" dirty="0" smtClean="0"/>
              <a:t>powdered </a:t>
            </a:r>
            <a:r>
              <a:rPr lang="en-US" dirty="0" smtClean="0"/>
              <a:t>sugar.</a:t>
            </a:r>
            <a:endParaRPr lang="en-US" dirty="0" smtClean="0"/>
          </a:p>
          <a:p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 rotWithShape="1">
          <a:blip r:embed="rId2"/>
          <a:srcRect r="2124" b="25544"/>
          <a:stretch/>
        </p:blipFill>
        <p:spPr>
          <a:xfrm>
            <a:off x="9137405" y="3946647"/>
            <a:ext cx="2032343" cy="1638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9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>
                <a:solidFill>
                  <a:srgbClr val="FF0000"/>
                </a:solidFill>
              </a:rPr>
              <a:t>Ad</a:t>
            </a:r>
            <a:r>
              <a:rPr lang="nl-NL" dirty="0" err="1" smtClean="0">
                <a:solidFill>
                  <a:srgbClr val="FFC000"/>
                </a:solidFill>
              </a:rPr>
              <a:t>verbs</a:t>
            </a:r>
            <a:endParaRPr lang="nl-NL" dirty="0">
              <a:solidFill>
                <a:srgbClr val="FFC00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 </a:t>
            </a:r>
            <a:r>
              <a:rPr lang="nl-NL" dirty="0" err="1" smtClean="0"/>
              <a:t>Function</a:t>
            </a:r>
            <a:r>
              <a:rPr lang="nl-NL" dirty="0" smtClean="0"/>
              <a:t>:  </a:t>
            </a:r>
            <a:r>
              <a:rPr lang="nl-NL" dirty="0" err="1" smtClean="0"/>
              <a:t>They</a:t>
            </a:r>
            <a:r>
              <a:rPr lang="nl-NL" dirty="0" smtClean="0"/>
              <a:t> </a:t>
            </a:r>
            <a:r>
              <a:rPr lang="nl-NL" dirty="0" err="1" smtClean="0"/>
              <a:t>often</a:t>
            </a:r>
            <a:r>
              <a:rPr lang="nl-NL" dirty="0" smtClean="0"/>
              <a:t> </a:t>
            </a:r>
            <a:r>
              <a:rPr lang="nl-NL" dirty="0" err="1" smtClean="0">
                <a:solidFill>
                  <a:srgbClr val="FF0000"/>
                </a:solidFill>
              </a:rPr>
              <a:t>ad</a:t>
            </a:r>
            <a:r>
              <a:rPr lang="nl-NL" dirty="0" err="1" smtClean="0"/>
              <a:t>d</a:t>
            </a:r>
            <a:r>
              <a:rPr lang="nl-NL" dirty="0" smtClean="0"/>
              <a:t> </a:t>
            </a:r>
            <a:r>
              <a:rPr lang="nl-NL" dirty="0" err="1" smtClean="0"/>
              <a:t>something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a </a:t>
            </a:r>
            <a:r>
              <a:rPr lang="nl-NL" dirty="0" err="1" smtClean="0">
                <a:solidFill>
                  <a:srgbClr val="FFC000"/>
                </a:solidFill>
              </a:rPr>
              <a:t>verb</a:t>
            </a:r>
            <a:r>
              <a:rPr lang="nl-NL" dirty="0" smtClean="0">
                <a:solidFill>
                  <a:srgbClr val="0070C0"/>
                </a:solidFill>
              </a:rPr>
              <a:t>  (!)</a:t>
            </a:r>
          </a:p>
          <a:p>
            <a:pPr marL="0" indent="0">
              <a:buNone/>
            </a:pPr>
            <a:r>
              <a:rPr lang="nl-NL" dirty="0">
                <a:solidFill>
                  <a:srgbClr val="0070C0"/>
                </a:solidFill>
              </a:rPr>
              <a:t>	</a:t>
            </a:r>
            <a:r>
              <a:rPr lang="nl-NL" dirty="0" smtClean="0">
                <a:solidFill>
                  <a:srgbClr val="0070C0"/>
                </a:solidFill>
              </a:rPr>
              <a:t>	</a:t>
            </a:r>
            <a:r>
              <a:rPr lang="nl-NL" dirty="0" err="1" smtClean="0"/>
              <a:t>They</a:t>
            </a:r>
            <a:r>
              <a:rPr lang="nl-NL" dirty="0" smtClean="0"/>
              <a:t> </a:t>
            </a:r>
            <a:r>
              <a:rPr lang="nl-NL" dirty="0" err="1"/>
              <a:t>often</a:t>
            </a:r>
            <a:r>
              <a:rPr lang="nl-NL" dirty="0"/>
              <a:t> </a:t>
            </a:r>
            <a:r>
              <a:rPr lang="nl-NL" dirty="0" err="1"/>
              <a:t>tell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how</a:t>
            </a:r>
            <a:r>
              <a:rPr lang="nl-NL" dirty="0"/>
              <a:t> </a:t>
            </a:r>
            <a:r>
              <a:rPr lang="nl-NL" dirty="0" err="1"/>
              <a:t>something</a:t>
            </a:r>
            <a:r>
              <a:rPr lang="nl-NL" dirty="0"/>
              <a:t> </a:t>
            </a:r>
            <a:r>
              <a:rPr lang="nl-NL" dirty="0" err="1" smtClean="0"/>
              <a:t>happened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457200" indent="-457200"/>
            <a:r>
              <a:rPr lang="en-US" dirty="0"/>
              <a:t>The singer </a:t>
            </a:r>
            <a:r>
              <a:rPr lang="en-US" dirty="0">
                <a:solidFill>
                  <a:srgbClr val="FFC000"/>
                </a:solidFill>
              </a:rPr>
              <a:t>sings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beautifully</a:t>
            </a:r>
            <a:r>
              <a:rPr lang="en-US" dirty="0"/>
              <a:t> </a:t>
            </a:r>
          </a:p>
          <a:p>
            <a:r>
              <a:rPr lang="en-US" dirty="0" smtClean="0"/>
              <a:t> I thought the movie </a:t>
            </a:r>
            <a:r>
              <a:rPr lang="en-US" dirty="0" smtClean="0">
                <a:solidFill>
                  <a:srgbClr val="FFC000"/>
                </a:solidFill>
              </a:rPr>
              <a:t>ended</a:t>
            </a:r>
            <a:r>
              <a:rPr lang="en-US" dirty="0" smtClean="0"/>
              <a:t> </a:t>
            </a:r>
            <a:r>
              <a:rPr lang="en-US" b="1" dirty="0" smtClean="0">
                <a:solidFill>
                  <a:srgbClr val="FF0000"/>
                </a:solidFill>
              </a:rPr>
              <a:t>abruptly</a:t>
            </a:r>
            <a:r>
              <a:rPr lang="en-US" b="1" dirty="0" smtClean="0">
                <a:solidFill>
                  <a:srgbClr val="00B050"/>
                </a:solidFill>
              </a:rPr>
              <a:t>.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nl-NL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She </a:t>
            </a:r>
            <a:r>
              <a:rPr lang="en-US" b="1" dirty="0" smtClean="0">
                <a:solidFill>
                  <a:srgbClr val="FF0000"/>
                </a:solidFill>
              </a:rPr>
              <a:t>lightly</a:t>
            </a:r>
            <a:r>
              <a:rPr lang="en-US" dirty="0" smtClean="0"/>
              <a:t> </a:t>
            </a:r>
            <a:r>
              <a:rPr lang="en-US" dirty="0" smtClean="0">
                <a:solidFill>
                  <a:srgbClr val="FFC000"/>
                </a:solidFill>
              </a:rPr>
              <a:t>dusted</a:t>
            </a:r>
            <a:r>
              <a:rPr lang="en-US" dirty="0" smtClean="0"/>
              <a:t> the brownies with </a:t>
            </a:r>
            <a:r>
              <a:rPr lang="en-US" dirty="0" smtClean="0"/>
              <a:t>som</a:t>
            </a:r>
            <a:r>
              <a:rPr lang="en-US" dirty="0" smtClean="0"/>
              <a:t>e </a:t>
            </a:r>
            <a:r>
              <a:rPr lang="en-US" dirty="0" smtClean="0"/>
              <a:t>powdered sugar. </a:t>
            </a:r>
            <a:endParaRPr lang="en-US" dirty="0" smtClean="0"/>
          </a:p>
          <a:p>
            <a:endParaRPr lang="nl-NL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226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 descr="http://www.posterenvy.com/catalog/rw047thumb%20-%20Adverb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2293" y="206063"/>
            <a:ext cx="4752304" cy="69545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098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Let’s</a:t>
            </a:r>
            <a:r>
              <a:rPr lang="nl-NL" dirty="0" smtClean="0"/>
              <a:t> look at </a:t>
            </a:r>
            <a:r>
              <a:rPr lang="nl-NL" dirty="0" err="1" smtClean="0"/>
              <a:t>some</a:t>
            </a:r>
            <a:r>
              <a:rPr lang="nl-NL" dirty="0" smtClean="0"/>
              <a:t> more: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Truthful</a:t>
            </a:r>
            <a:r>
              <a:rPr lang="en-US" dirty="0" smtClean="0"/>
              <a:t>: She </a:t>
            </a:r>
            <a:r>
              <a:rPr lang="en-US" b="1" dirty="0" smtClean="0">
                <a:solidFill>
                  <a:srgbClr val="FF0000"/>
                </a:solidFill>
              </a:rPr>
              <a:t>truthfully</a:t>
            </a:r>
            <a:r>
              <a:rPr lang="en-US" dirty="0" smtClean="0"/>
              <a:t> answered the police officer's questions.</a:t>
            </a:r>
          </a:p>
          <a:p>
            <a:r>
              <a:rPr lang="en-US" b="1" dirty="0" smtClean="0"/>
              <a:t>Quick</a:t>
            </a:r>
            <a:r>
              <a:rPr lang="en-US" dirty="0" smtClean="0"/>
              <a:t>: </a:t>
            </a:r>
            <a:r>
              <a:rPr lang="en-US" b="1" dirty="0" smtClean="0">
                <a:solidFill>
                  <a:srgbClr val="FF0000"/>
                </a:solidFill>
              </a:rPr>
              <a:t>Quickly</a:t>
            </a:r>
            <a:r>
              <a:rPr lang="en-US" dirty="0" smtClean="0">
                <a:solidFill>
                  <a:srgbClr val="00B050"/>
                </a:solidFill>
              </a:rPr>
              <a:t> </a:t>
            </a:r>
            <a:r>
              <a:rPr lang="en-US" dirty="0" smtClean="0"/>
              <a:t>finish the grocery shopping so we can get to the party in time.</a:t>
            </a:r>
          </a:p>
          <a:p>
            <a:r>
              <a:rPr lang="en-US" b="1" dirty="0" smtClean="0"/>
              <a:t>Weary</a:t>
            </a:r>
            <a:r>
              <a:rPr lang="en-US" dirty="0" smtClean="0"/>
              <a:t>: At the end of a long day, she </a:t>
            </a:r>
            <a:r>
              <a:rPr lang="en-US" b="1" dirty="0" smtClean="0">
                <a:solidFill>
                  <a:srgbClr val="FF0000"/>
                </a:solidFill>
              </a:rPr>
              <a:t>quick</a:t>
            </a:r>
            <a:r>
              <a:rPr lang="en-US" b="1" dirty="0" smtClean="0">
                <a:solidFill>
                  <a:srgbClr val="FF0000"/>
                </a:solidFill>
              </a:rPr>
              <a:t>ly</a:t>
            </a:r>
            <a:r>
              <a:rPr lang="en-US" dirty="0" smtClean="0"/>
              <a:t> headed to bed.</a:t>
            </a:r>
          </a:p>
          <a:p>
            <a:r>
              <a:rPr lang="en-US" b="1" dirty="0" smtClean="0"/>
              <a:t>Willful</a:t>
            </a:r>
            <a:r>
              <a:rPr lang="en-US" dirty="0" smtClean="0"/>
              <a:t>: I sent my son to bed early for </a:t>
            </a:r>
            <a:r>
              <a:rPr lang="en-US" b="1" dirty="0" smtClean="0">
                <a:solidFill>
                  <a:srgbClr val="FF0000"/>
                </a:solidFill>
              </a:rPr>
              <a:t>willfully</a:t>
            </a:r>
            <a:r>
              <a:rPr lang="en-US" dirty="0" smtClean="0">
                <a:solidFill>
                  <a:srgbClr val="00B050"/>
                </a:solidFill>
              </a:rPr>
              <a:t> </a:t>
            </a:r>
            <a:r>
              <a:rPr lang="en-US" dirty="0" smtClean="0"/>
              <a:t>refusing to eat his vegetables.</a:t>
            </a:r>
          </a:p>
          <a:p>
            <a:pPr marL="82296" indent="0">
              <a:buNone/>
            </a:pPr>
            <a:endParaRPr lang="en-US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0098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7E956918E8F84587544660C1BAEAF1" ma:contentTypeVersion="8" ma:contentTypeDescription="Een nieuw document maken." ma:contentTypeScope="" ma:versionID="7fef1718eb8099fc0f2e48a989a3d666">
  <xsd:schema xmlns:xsd="http://www.w3.org/2001/XMLSchema" xmlns:xs="http://www.w3.org/2001/XMLSchema" xmlns:p="http://schemas.microsoft.com/office/2006/metadata/properties" xmlns:ns2="5ead0259-f7ce-49dd-bf5c-05426091ec10" xmlns:ns3="42b4242f-bcea-469f-b355-96b5081b82f3" targetNamespace="http://schemas.microsoft.com/office/2006/metadata/properties" ma:root="true" ma:fieldsID="041149b3af6a3454e4cbaed4aed57ea0" ns2:_="" ns3:_="">
    <xsd:import namespace="5ead0259-f7ce-49dd-bf5c-05426091ec10"/>
    <xsd:import namespace="42b4242f-bcea-469f-b355-96b5081b82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ad0259-f7ce-49dd-bf5c-05426091ec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b4242f-bcea-469f-b355-96b5081b82f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E549FA3-833C-49B7-9448-46623B624516}"/>
</file>

<file path=customXml/itemProps2.xml><?xml version="1.0" encoding="utf-8"?>
<ds:datastoreItem xmlns:ds="http://schemas.openxmlformats.org/officeDocument/2006/customXml" ds:itemID="{DEAF618F-0077-4FE3-929F-ED36B4229948}"/>
</file>

<file path=customXml/itemProps3.xml><?xml version="1.0" encoding="utf-8"?>
<ds:datastoreItem xmlns:ds="http://schemas.openxmlformats.org/officeDocument/2006/customXml" ds:itemID="{9BC8D6C5-67BA-462D-A2F0-225D5F2965A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</TotalTime>
  <Words>328</Words>
  <Application>Microsoft Office PowerPoint</Application>
  <PresentationFormat>Breedbeeld</PresentationFormat>
  <Paragraphs>124</Paragraphs>
  <Slides>15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20" baseType="lpstr">
      <vt:lpstr>Arial</vt:lpstr>
      <vt:lpstr>Gill Sans MT</vt:lpstr>
      <vt:lpstr>Verdana</vt:lpstr>
      <vt:lpstr>Wingdings 2</vt:lpstr>
      <vt:lpstr>Solstice</vt:lpstr>
      <vt:lpstr>Happy Halloween! </vt:lpstr>
      <vt:lpstr>Some new words: </vt:lpstr>
      <vt:lpstr>What type of words are the green words?  What do they have in common? </vt:lpstr>
      <vt:lpstr>Adjectives </vt:lpstr>
      <vt:lpstr>What is changing here?   Does it add something to the action? </vt:lpstr>
      <vt:lpstr>To what type of word do these words add something?  What do they have in common? </vt:lpstr>
      <vt:lpstr>Adverbs</vt:lpstr>
      <vt:lpstr>PowerPoint-presentatie</vt:lpstr>
      <vt:lpstr>Let’s look at some more: </vt:lpstr>
      <vt:lpstr>Let’s have a closer look:  How do we usually form an adverb?  </vt:lpstr>
      <vt:lpstr>Look at different adverbs: </vt:lpstr>
      <vt:lpstr>Look at some of these again: </vt:lpstr>
      <vt:lpstr>Adverbs of time</vt:lpstr>
      <vt:lpstr>Adverbs  vs  adjectives </vt:lpstr>
      <vt:lpstr>Now try to make some Adverbs for yourself: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Pim Sonnenberg</dc:creator>
  <cp:lastModifiedBy>Pim Sonnenberg</cp:lastModifiedBy>
  <cp:revision>26</cp:revision>
  <dcterms:created xsi:type="dcterms:W3CDTF">2020-10-26T00:13:07Z</dcterms:created>
  <dcterms:modified xsi:type="dcterms:W3CDTF">2020-10-29T00:42:55Z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0x010100D77E956918E8F84587544660C1BAEAF1</vt:lpwstr>
  </property>
</Properties>
</file>